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-95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-95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-95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-95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-95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-95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-95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-95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-95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90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B8E92-D6BC-4299-B223-9B1DF6E80DC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1656C-3FA7-43AC-B61B-F1A53458AFE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6E905-F419-4925-A13F-1E1291C1FF9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129F3-26B1-4B75-82E3-6E066FEEAAA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D2A9F-E783-45CC-9B22-37E9844D27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9BE6A-5623-40D6-89FC-CC3C1697D67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A3CA2-88B2-4FDC-B1AE-D1349A2E87B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ACD90-F74B-4B6B-B840-5EFBAC3759A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103BB-2126-4909-9043-30BBE3F347D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3E466-219E-4753-A0A1-0B1CEAEFA27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C97C8-375D-4105-9E76-48387084721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8EF58AB-CD3D-4EC4-8549-509C39517F1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3075" name="Picture 3" descr="p402.tif                                                       00059B7D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0663"/>
            <a:ext cx="6858000" cy="6637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2291" name="Picture 3" descr=" p409a.tif                                                      00059B7D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4535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3315" name="Picture 3" descr=" p409b.tif                                                      00059B7D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132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4339" name="Picture 3" descr=" p410a.tif                                                      00059B7D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2163"/>
            <a:ext cx="9144000" cy="2890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5364" name="Picture 4" descr=" p410b.tif                                                      00059B7D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8600"/>
            <a:ext cx="4116388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6387" name="Picture 3" descr=" p410c.tif                                                      00059B7D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3778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4099" name="Picture 3" descr="p403.tif                                                       00059B7D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74838"/>
            <a:ext cx="9144000" cy="3382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5123" name="Picture 3" descr="p404.tif                                                       00059B7D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4279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6147" name="Picture 3" descr="p405.tif                                                       00059B7D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4822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7171" name="Picture 3" descr=" p406a.tif                                                      00059B7D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43200"/>
            <a:ext cx="9144000" cy="1503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8195" name="Picture 3" descr=" p406b.tif                                                      00059B7D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16150"/>
            <a:ext cx="9144000" cy="2508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9219" name="Picture 3" descr="p407.tif                                                       00059B7D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500"/>
            <a:ext cx="9144000" cy="3695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0243" name="Picture 3" descr=" p408a.tif                                                      00059B7D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5997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1267" name="Picture 3" descr=" p408b.tif                                                      00059B7D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163" y="242888"/>
            <a:ext cx="6675437" cy="6488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-95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-95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HD:Classic Programs:Microsoft Office 98:Templates:Blank Presentation</Template>
  <TotalTime>7</TotalTime>
  <Words>112</Words>
  <Application>Microsoft Office PowerPoint</Application>
  <PresentationFormat>Προβολή στην οθόνη (4:3)</PresentationFormat>
  <Paragraphs>14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7" baseType="lpstr">
      <vt:lpstr>Times</vt:lpstr>
      <vt:lpstr>Times NR Greek MT</vt:lpstr>
      <vt:lpstr>Blank Presentation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</vt:vector>
  </TitlesOfParts>
  <Company>lino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vas</dc:creator>
  <cp:lastModifiedBy>OWNER</cp:lastModifiedBy>
  <cp:revision>1</cp:revision>
  <dcterms:created xsi:type="dcterms:W3CDTF">2005-11-24T10:08:15Z</dcterms:created>
  <dcterms:modified xsi:type="dcterms:W3CDTF">2020-11-19T10:27:27Z</dcterms:modified>
</cp:coreProperties>
</file>